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134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858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2001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027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6937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6178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3518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7360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405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014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54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348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01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826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663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06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33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D301E-1DD0-43BC-9E0A-212F0073AADB}" type="datetimeFigureOut">
              <a:rPr lang="en-ID" smtClean="0"/>
              <a:t>12/01/2024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981F1-EE13-4E7A-8B19-2A359EAB662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6862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ADDAAFBA-0533-4936-9C01-ED933AC1DAF2}"/>
              </a:ext>
            </a:extLst>
          </p:cNvPr>
          <p:cNvSpPr/>
          <p:nvPr/>
        </p:nvSpPr>
        <p:spPr>
          <a:xfrm rot="3099980">
            <a:off x="-2327878" y="2901005"/>
            <a:ext cx="11237227" cy="25939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64E41-6152-4B38-98C1-326EFF54B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3064940">
            <a:off x="-1726481" y="2455897"/>
            <a:ext cx="9144000" cy="2178907"/>
          </a:xfrm>
        </p:spPr>
        <p:txBody>
          <a:bodyPr/>
          <a:lstStyle/>
          <a:p>
            <a:r>
              <a:rPr lang="id-ID" dirty="0"/>
              <a:t>Klasemen Peringkat Sepak Bola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38825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F430-5D8F-434D-B110-AA43E8E5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github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09BA9-8E8B-465C-8642-34A705A5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25" y="2164701"/>
            <a:ext cx="8758150" cy="41900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129F9E-0B05-4FAA-AA6E-0E456AA83FA3}"/>
              </a:ext>
            </a:extLst>
          </p:cNvPr>
          <p:cNvSpPr txBox="1">
            <a:spLocks/>
          </p:cNvSpPr>
          <p:nvPr/>
        </p:nvSpPr>
        <p:spPr>
          <a:xfrm>
            <a:off x="88641" y="228877"/>
            <a:ext cx="3303642" cy="1208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Klasemen peringkat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6345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3EE6-8182-499D-8455-4D1283148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41" y="228877"/>
            <a:ext cx="3303642" cy="1208133"/>
          </a:xfrm>
        </p:spPr>
        <p:txBody>
          <a:bodyPr/>
          <a:lstStyle/>
          <a:p>
            <a:r>
              <a:rPr lang="id-ID" dirty="0"/>
              <a:t>Klasemen peringkat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FBD37-9341-43FE-B18D-B65072B92C3F}"/>
              </a:ext>
            </a:extLst>
          </p:cNvPr>
          <p:cNvSpPr txBox="1"/>
          <p:nvPr/>
        </p:nvSpPr>
        <p:spPr>
          <a:xfrm>
            <a:off x="88641" y="2192692"/>
            <a:ext cx="6326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Nama	: Hansen Ferdiansyah</a:t>
            </a:r>
          </a:p>
          <a:p>
            <a:r>
              <a:rPr lang="id-ID" dirty="0"/>
              <a:t>NIM		: 2200018224</a:t>
            </a:r>
          </a:p>
          <a:p>
            <a:r>
              <a:rPr lang="id-ID" dirty="0"/>
              <a:t>Kelas	: E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Link Github	:  </a:t>
            </a:r>
            <a:r>
              <a:rPr lang="id-ID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https://github.com/Hansen-224/Peringkat.git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9DB43-8D5B-4219-9835-0C48F09D3CFF}"/>
              </a:ext>
            </a:extLst>
          </p:cNvPr>
          <p:cNvSpPr txBox="1"/>
          <p:nvPr/>
        </p:nvSpPr>
        <p:spPr>
          <a:xfrm>
            <a:off x="3074436" y="71239"/>
            <a:ext cx="536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/>
              <a:t>Mata Kuliah : </a:t>
            </a:r>
          </a:p>
          <a:p>
            <a:pPr algn="ctr"/>
            <a:r>
              <a:rPr lang="id-ID" dirty="0"/>
              <a:t>Pemrograman Berorientasi Objek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5132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218ABE47-4928-4498-9AAD-EC89BE91D658}"/>
              </a:ext>
            </a:extLst>
          </p:cNvPr>
          <p:cNvSpPr/>
          <p:nvPr/>
        </p:nvSpPr>
        <p:spPr>
          <a:xfrm>
            <a:off x="5167839" y="1817732"/>
            <a:ext cx="3052430" cy="1326321"/>
          </a:xfrm>
          <a:prstGeom prst="homePlat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         Hasil Peringkat</a:t>
            </a:r>
            <a:endParaRPr lang="en-ID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0F990A9-A1B6-46F2-92A5-172819F350ED}"/>
              </a:ext>
            </a:extLst>
          </p:cNvPr>
          <p:cNvSpPr/>
          <p:nvPr/>
        </p:nvSpPr>
        <p:spPr>
          <a:xfrm>
            <a:off x="3347838" y="1817732"/>
            <a:ext cx="2684107" cy="1326321"/>
          </a:xfrm>
          <a:prstGeom prst="homePlat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	Mode CUP</a:t>
            </a:r>
            <a:endParaRPr lang="en-ID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9A6B49E-929D-403C-BA8B-C54ECB6A36EC}"/>
              </a:ext>
            </a:extLst>
          </p:cNvPr>
          <p:cNvSpPr/>
          <p:nvPr/>
        </p:nvSpPr>
        <p:spPr>
          <a:xfrm>
            <a:off x="1459790" y="1817732"/>
            <a:ext cx="2684107" cy="1326321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	Mode Liga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13221-B2F7-4967-8990-4BE58C89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Fitur</a:t>
            </a:r>
            <a:endParaRPr lang="en-ID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E2FDD5-92A9-4907-AE58-68886104F70B}"/>
              </a:ext>
            </a:extLst>
          </p:cNvPr>
          <p:cNvSpPr txBox="1">
            <a:spLocks/>
          </p:cNvSpPr>
          <p:nvPr/>
        </p:nvSpPr>
        <p:spPr>
          <a:xfrm>
            <a:off x="88641" y="228877"/>
            <a:ext cx="3303642" cy="1208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d-ID"/>
              <a:t>Klasemen peringkat</a:t>
            </a:r>
            <a:endParaRPr lang="en-ID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F139991-ABB4-4E26-9146-EA9E895A3A81}"/>
              </a:ext>
            </a:extLst>
          </p:cNvPr>
          <p:cNvSpPr/>
          <p:nvPr/>
        </p:nvSpPr>
        <p:spPr>
          <a:xfrm>
            <a:off x="-14238" y="1817733"/>
            <a:ext cx="2211356" cy="1326321"/>
          </a:xfrm>
          <a:prstGeom prst="homePlat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Memberi Nama 4 Tim</a:t>
            </a:r>
            <a:endParaRPr lang="en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5E471C8-415C-49B4-9149-E0E0CCE81579}"/>
              </a:ext>
            </a:extLst>
          </p:cNvPr>
          <p:cNvSpPr txBox="1">
            <a:spLocks/>
          </p:cNvSpPr>
          <p:nvPr/>
        </p:nvSpPr>
        <p:spPr>
          <a:xfrm>
            <a:off x="1091440" y="2929449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Alur Kerja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3AFC08-44F3-46DA-B1AF-B6324D0186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180" y="3901461"/>
            <a:ext cx="4542711" cy="2727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E17664-DACF-4851-9442-E397F3D34B28}"/>
              </a:ext>
            </a:extLst>
          </p:cNvPr>
          <p:cNvSpPr txBox="1"/>
          <p:nvPr/>
        </p:nvSpPr>
        <p:spPr>
          <a:xfrm>
            <a:off x="4833257" y="3901461"/>
            <a:ext cx="6503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Pertama masukan nama keempat tim kemudian pilih mode yang ingin dipakai. Setelah memilih mode maka masukkan score dari pertandingan. Setelah selesai maka hasil peringkat dari hasil pertandingan akan keluar hasilnya.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9457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1ECB-E664-46EA-880C-3725C29B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Class</a:t>
            </a:r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520B27-665E-4AED-A645-D4522AABE06F}"/>
              </a:ext>
            </a:extLst>
          </p:cNvPr>
          <p:cNvSpPr txBox="1">
            <a:spLocks/>
          </p:cNvSpPr>
          <p:nvPr/>
        </p:nvSpPr>
        <p:spPr>
          <a:xfrm>
            <a:off x="88641" y="228877"/>
            <a:ext cx="3303642" cy="1208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Klasemen peringkat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567EC-55DE-4415-AE6B-C16B09FFA8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16" y="1688841"/>
            <a:ext cx="5999584" cy="35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3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5C43B-0755-4119-8FE5-633EBC70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Rancangan Antarmuka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262EA-AFC4-4DA4-895F-A1436A0A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39" y="1807115"/>
            <a:ext cx="2432244" cy="493220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49F969-CA87-4AD0-A5C2-92248BE23EA3}"/>
              </a:ext>
            </a:extLst>
          </p:cNvPr>
          <p:cNvSpPr txBox="1">
            <a:spLocks/>
          </p:cNvSpPr>
          <p:nvPr/>
        </p:nvSpPr>
        <p:spPr>
          <a:xfrm>
            <a:off x="88641" y="228877"/>
            <a:ext cx="3303642" cy="1208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Klasemen peringkat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B8410-EC02-4F78-ADC4-D75E8E7F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283" y="1817733"/>
            <a:ext cx="3284505" cy="368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899C1-337D-47A4-A6F1-DB378A8A4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824" y="1796497"/>
            <a:ext cx="2925637" cy="494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47444D-1FA7-496B-A57F-0B29D8B032AF}"/>
              </a:ext>
            </a:extLst>
          </p:cNvPr>
          <p:cNvSpPr txBox="1"/>
          <p:nvPr/>
        </p:nvSpPr>
        <p:spPr>
          <a:xfrm>
            <a:off x="38703" y="1817733"/>
            <a:ext cx="10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LIGA :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899C7-B22C-4E5E-B56F-BA3B3CA8EDC9}"/>
              </a:ext>
            </a:extLst>
          </p:cNvPr>
          <p:cNvSpPr txBox="1"/>
          <p:nvPr/>
        </p:nvSpPr>
        <p:spPr>
          <a:xfrm>
            <a:off x="8149555" y="1794225"/>
            <a:ext cx="10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CUP 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81639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EA4A-0384-45E1-97D9-CAEE8C1C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Screenshot di ide</a:t>
            </a:r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334FB0-2EFC-4EDB-AF7B-D8F693BD7774}"/>
              </a:ext>
            </a:extLst>
          </p:cNvPr>
          <p:cNvSpPr txBox="1">
            <a:spLocks/>
          </p:cNvSpPr>
          <p:nvPr/>
        </p:nvSpPr>
        <p:spPr>
          <a:xfrm>
            <a:off x="88641" y="228877"/>
            <a:ext cx="3303642" cy="1208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Klasemen peringkat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F37F7E-E2D6-4AC0-A2B1-ECF99FE44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5" y="1485038"/>
            <a:ext cx="4725955" cy="2658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BF1A70-EC62-4EAF-93B9-9C085703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00" y="1485038"/>
            <a:ext cx="4725956" cy="2658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DB6AA0-300C-4282-8302-2ADCCB4D9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5" y="4143388"/>
            <a:ext cx="4725955" cy="2658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7C50D3-399C-49DD-BD2E-9EAD91E29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00" y="4143388"/>
            <a:ext cx="4725956" cy="26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37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E8AB5A-9179-447E-ACF5-CEFCD74DABA4}"/>
              </a:ext>
            </a:extLst>
          </p:cNvPr>
          <p:cNvSpPr txBox="1">
            <a:spLocks/>
          </p:cNvSpPr>
          <p:nvPr/>
        </p:nvSpPr>
        <p:spPr>
          <a:xfrm>
            <a:off x="88641" y="228877"/>
            <a:ext cx="3303642" cy="1208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Klasemen peringkat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8723C-F758-49EB-95A8-CE93F3E42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6" y="1437009"/>
            <a:ext cx="4627984" cy="2603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040F3-70E4-46F8-AF77-906FDF330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792" y="1437009"/>
            <a:ext cx="4627984" cy="2603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6C78BD-DC5F-46C1-A7EA-A307A5DCC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5" y="4198679"/>
            <a:ext cx="4627984" cy="2603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5A7022-63AC-4552-885E-0952421EE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792" y="4198678"/>
            <a:ext cx="4627985" cy="26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3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8EEB71-8E09-4E16-881C-E568CF66C0E9}"/>
              </a:ext>
            </a:extLst>
          </p:cNvPr>
          <p:cNvSpPr txBox="1">
            <a:spLocks/>
          </p:cNvSpPr>
          <p:nvPr/>
        </p:nvSpPr>
        <p:spPr>
          <a:xfrm>
            <a:off x="88641" y="228877"/>
            <a:ext cx="3303642" cy="1208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Klasemen peringkat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E5D5C-02C9-40A3-8845-A15B3CE9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1371600"/>
            <a:ext cx="4534677" cy="2550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2FA36-673B-44FF-90C9-316FCF00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737" y="1371600"/>
            <a:ext cx="4534677" cy="2550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2CCAB-C6FD-488D-8824-A9B5C6468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661" y="4211022"/>
            <a:ext cx="4534677" cy="25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52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5C43B-0755-4119-8FE5-633EBC70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47854"/>
            <a:ext cx="10353761" cy="1326321"/>
          </a:xfrm>
        </p:spPr>
        <p:txBody>
          <a:bodyPr/>
          <a:lstStyle/>
          <a:p>
            <a:r>
              <a:rPr lang="id-ID" dirty="0"/>
              <a:t>Tampilan luaran program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262EA-AFC4-4DA4-895F-A1436A0A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39" y="1807115"/>
            <a:ext cx="2432244" cy="493220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49F969-CA87-4AD0-A5C2-92248BE23EA3}"/>
              </a:ext>
            </a:extLst>
          </p:cNvPr>
          <p:cNvSpPr txBox="1">
            <a:spLocks/>
          </p:cNvSpPr>
          <p:nvPr/>
        </p:nvSpPr>
        <p:spPr>
          <a:xfrm>
            <a:off x="88641" y="228877"/>
            <a:ext cx="3303642" cy="1208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Klasemen peringkat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B8410-EC02-4F78-ADC4-D75E8E7F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283" y="1817733"/>
            <a:ext cx="3284505" cy="368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899C1-337D-47A4-A6F1-DB378A8A4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824" y="1796497"/>
            <a:ext cx="2925637" cy="4942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47444D-1FA7-496B-A57F-0B29D8B032AF}"/>
              </a:ext>
            </a:extLst>
          </p:cNvPr>
          <p:cNvSpPr txBox="1"/>
          <p:nvPr/>
        </p:nvSpPr>
        <p:spPr>
          <a:xfrm>
            <a:off x="38703" y="1817733"/>
            <a:ext cx="10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LIGA :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899C7-B22C-4E5E-B56F-BA3B3CA8EDC9}"/>
              </a:ext>
            </a:extLst>
          </p:cNvPr>
          <p:cNvSpPr txBox="1"/>
          <p:nvPr/>
        </p:nvSpPr>
        <p:spPr>
          <a:xfrm>
            <a:off x="8149555" y="1794225"/>
            <a:ext cx="10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CUP 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0714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96</TotalTime>
  <Words>126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Rockwell</vt:lpstr>
      <vt:lpstr>Damask</vt:lpstr>
      <vt:lpstr>Klasemen Peringkat Sepak Bola</vt:lpstr>
      <vt:lpstr>Klasemen peringkat</vt:lpstr>
      <vt:lpstr>Fitur</vt:lpstr>
      <vt:lpstr>Diagram Class</vt:lpstr>
      <vt:lpstr>Rancangan Antarmuka</vt:lpstr>
      <vt:lpstr>Screenshot di ide</vt:lpstr>
      <vt:lpstr>PowerPoint Presentation</vt:lpstr>
      <vt:lpstr>PowerPoint Presentation</vt:lpstr>
      <vt:lpstr>Tampilan luaran program</vt:lpstr>
      <vt:lpstr>Halaman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Klasemen Peringkat Sepak Bola</dc:title>
  <dc:creator>Hansen Ferdiansyah</dc:creator>
  <cp:lastModifiedBy>Hansen Ferdiansyah</cp:lastModifiedBy>
  <cp:revision>1</cp:revision>
  <dcterms:created xsi:type="dcterms:W3CDTF">2024-01-12T16:13:24Z</dcterms:created>
  <dcterms:modified xsi:type="dcterms:W3CDTF">2024-01-12T17:49:39Z</dcterms:modified>
</cp:coreProperties>
</file>